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CF8-0F37-4E40-A0A5-A33749CD7652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0042-BD68-4F75-9F5D-0C74A57555D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CF8-0F37-4E40-A0A5-A33749CD7652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0042-BD68-4F75-9F5D-0C74A57555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CF8-0F37-4E40-A0A5-A33749CD7652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0042-BD68-4F75-9F5D-0C74A57555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CF8-0F37-4E40-A0A5-A33749CD7652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0042-BD68-4F75-9F5D-0C74A57555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CF8-0F37-4E40-A0A5-A33749CD7652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0042-BD68-4F75-9F5D-0C74A57555D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CF8-0F37-4E40-A0A5-A33749CD7652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0042-BD68-4F75-9F5D-0C74A57555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CF8-0F37-4E40-A0A5-A33749CD7652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0042-BD68-4F75-9F5D-0C74A57555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CF8-0F37-4E40-A0A5-A33749CD7652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0042-BD68-4F75-9F5D-0C74A57555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CF8-0F37-4E40-A0A5-A33749CD7652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0042-BD68-4F75-9F5D-0C74A57555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CF8-0F37-4E40-A0A5-A33749CD7652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0042-BD68-4F75-9F5D-0C74A57555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CF8-0F37-4E40-A0A5-A33749CD7652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6D0042-BD68-4F75-9F5D-0C74A57555D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58ECF8-0F37-4E40-A0A5-A33749CD7652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6D0042-BD68-4F75-9F5D-0C74A57555D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GS11182 cbybq.jpg"/>
          <p:cNvPicPr>
            <a:picLocks noChangeAspect="1"/>
          </p:cNvPicPr>
          <p:nvPr/>
        </p:nvPicPr>
        <p:blipFill>
          <a:blip r:embed="rId2" cstate="print">
            <a:lum bright="-35000"/>
          </a:blip>
          <a:stretch>
            <a:fillRect/>
          </a:stretch>
        </p:blipFill>
        <p:spPr>
          <a:xfrm>
            <a:off x="114165" y="0"/>
            <a:ext cx="891567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</a:rPr>
              <a:t>27 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февраля 2012 года в ДКС КЭУК прошел конкурс </a:t>
            </a:r>
            <a:b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4800" b="1" u="sng" dirty="0" smtClean="0">
                <a:solidFill>
                  <a:schemeClr val="bg1">
                    <a:lumMod val="95000"/>
                  </a:schemeClr>
                </a:solidFill>
              </a:rPr>
              <a:t>«</a:t>
            </a:r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</a:rPr>
              <a:t>Мистер</a:t>
            </a:r>
            <a:r>
              <a:rPr lang="ru-RU" sz="4800" b="1" u="sng" dirty="0" smtClean="0">
                <a:solidFill>
                  <a:schemeClr val="bg1">
                    <a:lumMod val="95000"/>
                  </a:schemeClr>
                </a:solidFill>
              </a:rPr>
              <a:t> ФЭУ – 2012»</a:t>
            </a:r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b="1" dirty="0" smtClean="0"/>
              <a:t>	</a:t>
            </a:r>
            <a:endParaRPr lang="ru-RU" sz="40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8280920" cy="388843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	</a:t>
            </a:r>
            <a:r>
              <a:rPr lang="ru-RU" dirty="0" smtClean="0">
                <a:solidFill>
                  <a:schemeClr val="bg1"/>
                </a:solidFill>
              </a:rPr>
              <a:t>В конкурсе участвовали 5 конкурсантов. 	Соревновались они в 6 конкурсах: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	1. Конкурс «Визитка»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	2. Конкурс «Деловой стиль»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	3. «Интеллектуальный» конкурс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	4. Конкурс «</a:t>
            </a:r>
            <a:r>
              <a:rPr lang="ru-RU" dirty="0" err="1" smtClean="0">
                <a:solidFill>
                  <a:schemeClr val="bg1"/>
                </a:solidFill>
              </a:rPr>
              <a:t>Инь-Янь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	5. «Творческий» конкурс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	6. Конкурс «Дефиле»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65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0102" y="1052736"/>
            <a:ext cx="9194102" cy="5805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691680" y="0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Выход участников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908720"/>
          </a:xfrm>
        </p:spPr>
        <p:txBody>
          <a:bodyPr/>
          <a:lstStyle/>
          <a:p>
            <a:pPr algn="ctr"/>
            <a:r>
              <a:rPr lang="ru-RU" dirty="0" smtClean="0"/>
              <a:t>Конкурс «Визитка»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6549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836613"/>
            <a:ext cx="3451225" cy="2376487"/>
          </a:xfrm>
        </p:spPr>
      </p:pic>
      <p:pic>
        <p:nvPicPr>
          <p:cNvPr id="5" name="Рисунок 4" descr="DSC06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836712"/>
            <a:ext cx="3419872" cy="2304256"/>
          </a:xfrm>
          <a:prstGeom prst="rect">
            <a:avLst/>
          </a:prstGeom>
        </p:spPr>
      </p:pic>
      <p:pic>
        <p:nvPicPr>
          <p:cNvPr id="6" name="Рисунок 5" descr="DSC06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7" y="2204864"/>
            <a:ext cx="3312368" cy="2304256"/>
          </a:xfrm>
          <a:prstGeom prst="rect">
            <a:avLst/>
          </a:prstGeom>
        </p:spPr>
      </p:pic>
      <p:pic>
        <p:nvPicPr>
          <p:cNvPr id="7" name="Рисунок 6" descr="DSC065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89040"/>
            <a:ext cx="3461165" cy="2304256"/>
          </a:xfrm>
          <a:prstGeom prst="rect">
            <a:avLst/>
          </a:prstGeom>
        </p:spPr>
      </p:pic>
      <p:pic>
        <p:nvPicPr>
          <p:cNvPr id="8" name="Рисунок 7" descr="DSC065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99158" y="3789040"/>
            <a:ext cx="3244842" cy="2376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80728"/>
            <a:ext cx="6480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Аб а </a:t>
            </a:r>
            <a:r>
              <a:rPr lang="ru-RU" sz="3200" dirty="0" err="1" smtClean="0"/>
              <a:t>й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604448" y="836712"/>
            <a:ext cx="539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 у  с л а </a:t>
            </a:r>
            <a:r>
              <a:rPr lang="ru-RU" sz="2800" dirty="0" err="1" smtClean="0"/>
              <a:t>н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213285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Д а </a:t>
            </a:r>
            <a:r>
              <a:rPr lang="ru-RU" sz="3600" dirty="0" err="1" smtClean="0"/>
              <a:t>н</a:t>
            </a:r>
            <a:r>
              <a:rPr lang="ru-RU" sz="3600" dirty="0" smtClean="0"/>
              <a:t> и я </a:t>
            </a:r>
            <a:r>
              <a:rPr lang="ru-RU" sz="3600" dirty="0" err="1" smtClean="0"/>
              <a:t>р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789040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4</a:t>
            </a:r>
            <a:endParaRPr lang="ru-RU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6136" y="3789040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5</a:t>
            </a:r>
            <a:endParaRPr lang="ru-RU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594928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Г а л </a:t>
            </a:r>
            <a:r>
              <a:rPr lang="ru-RU" sz="3600" dirty="0" err="1" smtClean="0"/>
              <a:t>ы</a:t>
            </a:r>
            <a:r>
              <a:rPr lang="ru-RU" sz="3600" dirty="0" smtClean="0"/>
              <a:t> м ж а </a:t>
            </a:r>
            <a:r>
              <a:rPr lang="ru-RU" sz="3600" dirty="0" err="1" smtClean="0"/>
              <a:t>н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831632" y="602128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Г а л </a:t>
            </a:r>
            <a:r>
              <a:rPr lang="ru-RU" sz="3600" dirty="0" err="1" smtClean="0"/>
              <a:t>ы</a:t>
            </a:r>
            <a:r>
              <a:rPr lang="ru-RU" sz="3600" dirty="0" smtClean="0"/>
              <a:t> м ж а </a:t>
            </a:r>
            <a:r>
              <a:rPr lang="ru-RU" sz="3600" dirty="0" err="1" smtClean="0"/>
              <a:t>н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771800" y="836712"/>
            <a:ext cx="648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17" name="TextBox 16"/>
          <p:cNvSpPr txBox="1"/>
          <p:nvPr/>
        </p:nvSpPr>
        <p:spPr>
          <a:xfrm>
            <a:off x="5724128" y="836712"/>
            <a:ext cx="648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18" name="TextBox 17"/>
          <p:cNvSpPr txBox="1"/>
          <p:nvPr/>
        </p:nvSpPr>
        <p:spPr>
          <a:xfrm>
            <a:off x="2915816" y="2564904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 «Деловой стиль» и «Интеллектуальный» конкурс</a:t>
            </a:r>
            <a:endParaRPr lang="ru-RU" dirty="0"/>
          </a:p>
        </p:txBody>
      </p:sp>
      <p:pic>
        <p:nvPicPr>
          <p:cNvPr id="4" name="Содержимое 3" descr="DSC065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86091"/>
            <a:ext cx="9144000" cy="594330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1541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«Творческий» конкурс</a:t>
            </a:r>
            <a:endParaRPr lang="ru-RU" dirty="0"/>
          </a:p>
        </p:txBody>
      </p:sp>
      <p:pic>
        <p:nvPicPr>
          <p:cNvPr id="4" name="Содержимое 3" descr="DSC065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3916762" cy="2607568"/>
          </a:xfrm>
        </p:spPr>
      </p:pic>
      <p:pic>
        <p:nvPicPr>
          <p:cNvPr id="5" name="Рисунок 4" descr="DSC065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836713"/>
            <a:ext cx="3995936" cy="2660278"/>
          </a:xfrm>
          <a:prstGeom prst="rect">
            <a:avLst/>
          </a:prstGeom>
        </p:spPr>
      </p:pic>
      <p:pic>
        <p:nvPicPr>
          <p:cNvPr id="6" name="Рисунок 5" descr="DSC065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4293096"/>
            <a:ext cx="3852677" cy="2564904"/>
          </a:xfrm>
          <a:prstGeom prst="rect">
            <a:avLst/>
          </a:prstGeom>
        </p:spPr>
      </p:pic>
      <p:pic>
        <p:nvPicPr>
          <p:cNvPr id="7" name="Рисунок 6" descr="DSC065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1844824"/>
            <a:ext cx="2592288" cy="4397867"/>
          </a:xfrm>
          <a:prstGeom prst="rect">
            <a:avLst/>
          </a:prstGeom>
        </p:spPr>
      </p:pic>
      <p:pic>
        <p:nvPicPr>
          <p:cNvPr id="8" name="Рисунок 7" descr="DSC065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4489068"/>
            <a:ext cx="3923928" cy="261233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19160327">
            <a:off x="-33087" y="1253753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Б А 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2760516">
            <a:off x="7768371" y="1288785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РУСЛАН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9160327">
            <a:off x="-33087" y="4710136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ДАНИЯР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2893875">
            <a:off x="7673547" y="4999127"/>
            <a:ext cx="17041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ГАЛЫМЖАН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1412776"/>
            <a:ext cx="17041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ГАЛЫМЖАН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065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05103">
            <a:off x="326669" y="4248112"/>
            <a:ext cx="3440989" cy="2494359"/>
          </a:xfrm>
          <a:prstGeom prst="rect">
            <a:avLst/>
          </a:prstGeom>
        </p:spPr>
      </p:pic>
      <p:pic>
        <p:nvPicPr>
          <p:cNvPr id="7" name="Рисунок 6" descr="DSC065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0423">
            <a:off x="5636878" y="4224555"/>
            <a:ext cx="3311791" cy="2279382"/>
          </a:xfrm>
          <a:prstGeom prst="rect">
            <a:avLst/>
          </a:prstGeom>
        </p:spPr>
      </p:pic>
      <p:pic>
        <p:nvPicPr>
          <p:cNvPr id="9" name="Рисунок 8" descr="DSC065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48936">
            <a:off x="292289" y="1056657"/>
            <a:ext cx="3273738" cy="24465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Конкурс «Дефиле» (Вальс)</a:t>
            </a:r>
            <a:endParaRPr lang="ru-RU" dirty="0"/>
          </a:p>
        </p:txBody>
      </p:sp>
      <p:pic>
        <p:nvPicPr>
          <p:cNvPr id="4" name="Содержимое 3" descr="DSC06590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rot="818991">
            <a:off x="5887216" y="1020308"/>
            <a:ext cx="3039972" cy="2201316"/>
          </a:xfrm>
        </p:spPr>
      </p:pic>
      <p:pic>
        <p:nvPicPr>
          <p:cNvPr id="6" name="Рисунок 5" descr="DSC0659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7" y="2544216"/>
            <a:ext cx="3600400" cy="23969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Подведение итогов</a:t>
            </a:r>
            <a:endParaRPr lang="ru-RU" dirty="0"/>
          </a:p>
        </p:txBody>
      </p:sp>
      <p:pic>
        <p:nvPicPr>
          <p:cNvPr id="4" name="Содержимое 3" descr="DSC066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764704"/>
            <a:ext cx="3353004" cy="2232248"/>
          </a:xfrm>
        </p:spPr>
      </p:pic>
      <p:pic>
        <p:nvPicPr>
          <p:cNvPr id="5" name="Рисунок 4" descr="DSC06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0996" y="764704"/>
            <a:ext cx="3353004" cy="2232248"/>
          </a:xfrm>
          <a:prstGeom prst="rect">
            <a:avLst/>
          </a:prstGeom>
        </p:spPr>
      </p:pic>
      <p:pic>
        <p:nvPicPr>
          <p:cNvPr id="8" name="Рисунок 7" descr="DSC066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25144"/>
            <a:ext cx="3456383" cy="2132856"/>
          </a:xfrm>
          <a:prstGeom prst="rect">
            <a:avLst/>
          </a:prstGeom>
        </p:spPr>
      </p:pic>
      <p:pic>
        <p:nvPicPr>
          <p:cNvPr id="9" name="Рисунок 8" descr="DSC066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629173"/>
            <a:ext cx="3347864" cy="2228827"/>
          </a:xfrm>
          <a:prstGeom prst="rect">
            <a:avLst/>
          </a:prstGeom>
        </p:spPr>
      </p:pic>
      <p:pic>
        <p:nvPicPr>
          <p:cNvPr id="6" name="Рисунок 5" descr="DSC066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2636912"/>
            <a:ext cx="3323492" cy="2212601"/>
          </a:xfrm>
          <a:prstGeom prst="rect">
            <a:avLst/>
          </a:prstGeom>
        </p:spPr>
      </p:pic>
      <p:pic>
        <p:nvPicPr>
          <p:cNvPr id="7" name="Рисунок 6" descr="DSC066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2636913"/>
            <a:ext cx="3208858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66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064074">
            <a:off x="401841" y="624214"/>
            <a:ext cx="3492260" cy="2653468"/>
          </a:xfrm>
          <a:prstGeom prst="rect">
            <a:avLst/>
          </a:prstGeom>
        </p:spPr>
      </p:pic>
      <p:pic>
        <p:nvPicPr>
          <p:cNvPr id="6" name="Рисунок 5" descr="DSC066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78703">
            <a:off x="328512" y="3626813"/>
            <a:ext cx="3967244" cy="2641176"/>
          </a:xfrm>
          <a:prstGeom prst="rect">
            <a:avLst/>
          </a:prstGeom>
        </p:spPr>
      </p:pic>
      <p:pic>
        <p:nvPicPr>
          <p:cNvPr id="7" name="Рисунок 6" descr="DSC066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48092">
            <a:off x="5070078" y="779836"/>
            <a:ext cx="3662322" cy="2599813"/>
          </a:xfrm>
          <a:prstGeom prst="rect">
            <a:avLst/>
          </a:prstGeom>
        </p:spPr>
      </p:pic>
      <p:pic>
        <p:nvPicPr>
          <p:cNvPr id="4" name="Содержимое 3" descr="DSC06616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rot="19921219">
            <a:off x="4879419" y="3597094"/>
            <a:ext cx="3803100" cy="253189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</TotalTime>
  <Words>82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27 февраля 2012 года в ДКС КЭУК прошел конкурс  «Мистер ФЭУ – 2012»   </vt:lpstr>
      <vt:lpstr>Слайд 2</vt:lpstr>
      <vt:lpstr>Конкурс «Визитка»</vt:lpstr>
      <vt:lpstr>Конкурс «Деловой стиль» и «Интеллектуальный» конкурс</vt:lpstr>
      <vt:lpstr>«Творческий» конкурс</vt:lpstr>
      <vt:lpstr>Конкурс «Дефиле» (Вальс)</vt:lpstr>
      <vt:lpstr>Подведение итогов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 февраля 2012 года в ДКС КЭУК прошел конкурс «Мистер ФЭУ – 2012»</dc:title>
  <dc:creator>_ A$L@N _</dc:creator>
  <cp:lastModifiedBy>_ A$L@N _</cp:lastModifiedBy>
  <cp:revision>8</cp:revision>
  <dcterms:created xsi:type="dcterms:W3CDTF">2012-02-28T07:35:05Z</dcterms:created>
  <dcterms:modified xsi:type="dcterms:W3CDTF">2012-02-28T08:49:15Z</dcterms:modified>
</cp:coreProperties>
</file>